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1E450-6BDB-4645-8B9F-D86FD86E2E2E}" v="4" dt="2021-04-20T14:51:47.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C9155440-5430-4B04-972A-2F0551B7D869}"/>
    <pc:docChg chg="custSel delSld modSld">
      <pc:chgData name="Beem, Corinn" userId="c940195d-46ad-491a-b089-963483842aae" providerId="ADAL" clId="{C9155440-5430-4B04-972A-2F0551B7D869}" dt="2021-04-12T17:18:55.036" v="79"/>
      <pc:docMkLst>
        <pc:docMk/>
      </pc:docMkLst>
      <pc:sldChg chg="modSp modNotesTx">
        <pc:chgData name="Beem, Corinn" userId="c940195d-46ad-491a-b089-963483842aae" providerId="ADAL" clId="{C9155440-5430-4B04-972A-2F0551B7D869}" dt="2021-04-12T17:15:35.690" v="5" actId="6549"/>
        <pc:sldMkLst>
          <pc:docMk/>
          <pc:sldMk cId="3309063412" sldId="503"/>
        </pc:sldMkLst>
        <pc:spChg chg="mod">
          <ac:chgData name="Beem, Corinn" userId="c940195d-46ad-491a-b089-963483842aae" providerId="ADAL" clId="{C9155440-5430-4B04-972A-2F0551B7D869}" dt="2021-04-12T17:15:31.047" v="4"/>
          <ac:spMkLst>
            <pc:docMk/>
            <pc:sldMk cId="3309063412" sldId="503"/>
            <ac:spMk id="2" creationId="{B6B9F291-16BF-4C3F-83DE-B220C1AF1282}"/>
          </ac:spMkLst>
        </pc:spChg>
      </pc:sldChg>
      <pc:sldChg chg="modSp modNotesTx">
        <pc:chgData name="Beem, Corinn" userId="c940195d-46ad-491a-b089-963483842aae" providerId="ADAL" clId="{C9155440-5430-4B04-972A-2F0551B7D869}" dt="2021-04-12T17:15:46.855" v="7" actId="20577"/>
        <pc:sldMkLst>
          <pc:docMk/>
          <pc:sldMk cId="4020193246" sldId="504"/>
        </pc:sldMkLst>
        <pc:spChg chg="mod">
          <ac:chgData name="Beem, Corinn" userId="c940195d-46ad-491a-b089-963483842aae" providerId="ADAL" clId="{C9155440-5430-4B04-972A-2F0551B7D869}" dt="2021-04-12T17:15:42.858" v="6"/>
          <ac:spMkLst>
            <pc:docMk/>
            <pc:sldMk cId="4020193246" sldId="504"/>
            <ac:spMk id="2" creationId="{B6B9F291-16BF-4C3F-83DE-B220C1AF1282}"/>
          </ac:spMkLst>
        </pc:spChg>
      </pc:sldChg>
      <pc:sldChg chg="addSp delSp modSp mod modNotesTx">
        <pc:chgData name="Beem, Corinn" userId="c940195d-46ad-491a-b089-963483842aae" providerId="ADAL" clId="{C9155440-5430-4B04-972A-2F0551B7D869}" dt="2021-04-12T17:18:50.213" v="78"/>
        <pc:sldMkLst>
          <pc:docMk/>
          <pc:sldMk cId="902281997" sldId="505"/>
        </pc:sldMkLst>
        <pc:spChg chg="mod">
          <ac:chgData name="Beem, Corinn" userId="c940195d-46ad-491a-b089-963483842aae" providerId="ADAL" clId="{C9155440-5430-4B04-972A-2F0551B7D869}" dt="2021-04-12T17:18:50.213" v="78"/>
          <ac:spMkLst>
            <pc:docMk/>
            <pc:sldMk cId="902281997" sldId="505"/>
            <ac:spMk id="2" creationId="{B6B9F291-16BF-4C3F-83DE-B220C1AF1282}"/>
          </ac:spMkLst>
        </pc:spChg>
        <pc:picChg chg="add del mod">
          <ac:chgData name="Beem, Corinn" userId="c940195d-46ad-491a-b089-963483842aae" providerId="ADAL" clId="{C9155440-5430-4B04-972A-2F0551B7D869}" dt="2021-04-12T17:18:44.157" v="77" actId="478"/>
          <ac:picMkLst>
            <pc:docMk/>
            <pc:sldMk cId="902281997" sldId="505"/>
            <ac:picMk id="7" creationId="{B64AF741-7BE0-46EE-A1B9-4DDC4FE9A9B1}"/>
          </ac:picMkLst>
        </pc:picChg>
      </pc:sldChg>
      <pc:sldChg chg="modSp modNotesTx">
        <pc:chgData name="Beem, Corinn" userId="c940195d-46ad-491a-b089-963483842aae" providerId="ADAL" clId="{C9155440-5430-4B04-972A-2F0551B7D869}" dt="2021-04-12T17:18:55.036" v="79"/>
        <pc:sldMkLst>
          <pc:docMk/>
          <pc:sldMk cId="4219494486" sldId="506"/>
        </pc:sldMkLst>
        <pc:spChg chg="mod">
          <ac:chgData name="Beem, Corinn" userId="c940195d-46ad-491a-b089-963483842aae" providerId="ADAL" clId="{C9155440-5430-4B04-972A-2F0551B7D869}" dt="2021-04-12T17:18:55.036" v="79"/>
          <ac:spMkLst>
            <pc:docMk/>
            <pc:sldMk cId="4219494486" sldId="506"/>
            <ac:spMk id="2" creationId="{B6B9F291-16BF-4C3F-83DE-B220C1AF1282}"/>
          </ac:spMkLst>
        </pc:spChg>
      </pc:sldChg>
      <pc:sldChg chg="modSp mod">
        <pc:chgData name="Beem, Corinn" userId="c940195d-46ad-491a-b089-963483842aae" providerId="ADAL" clId="{C9155440-5430-4B04-972A-2F0551B7D869}" dt="2021-04-12T17:16:09.573" v="12" actId="20577"/>
        <pc:sldMkLst>
          <pc:docMk/>
          <pc:sldMk cId="3544745729" sldId="511"/>
        </pc:sldMkLst>
        <pc:spChg chg="mod">
          <ac:chgData name="Beem, Corinn" userId="c940195d-46ad-491a-b089-963483842aae" providerId="ADAL" clId="{C9155440-5430-4B04-972A-2F0551B7D869}" dt="2021-04-12T17:16:09.573" v="12" actId="20577"/>
          <ac:spMkLst>
            <pc:docMk/>
            <pc:sldMk cId="3544745729" sldId="511"/>
            <ac:spMk id="5" creationId="{3E532E98-B6B5-4ACC-BAF8-6B4F7E7C68E3}"/>
          </ac:spMkLst>
        </pc:spChg>
      </pc:sldChg>
      <pc:sldChg chg="modSp mod">
        <pc:chgData name="Beem, Corinn" userId="c940195d-46ad-491a-b089-963483842aae" providerId="ADAL" clId="{C9155440-5430-4B04-972A-2F0551B7D869}" dt="2021-04-12T17:16:14.605" v="16" actId="20577"/>
        <pc:sldMkLst>
          <pc:docMk/>
          <pc:sldMk cId="4189796286" sldId="513"/>
        </pc:sldMkLst>
        <pc:spChg chg="mod">
          <ac:chgData name="Beem, Corinn" userId="c940195d-46ad-491a-b089-963483842aae" providerId="ADAL" clId="{C9155440-5430-4B04-972A-2F0551B7D869}" dt="2021-04-12T17:16:14.605" v="16" actId="20577"/>
          <ac:spMkLst>
            <pc:docMk/>
            <pc:sldMk cId="4189796286" sldId="513"/>
            <ac:spMk id="6" creationId="{7ADE84E5-34FE-4C41-9602-1621F6B66961}"/>
          </ac:spMkLst>
        </pc:spChg>
      </pc:sldChg>
      <pc:sldChg chg="modSp">
        <pc:chgData name="Beem, Corinn" userId="c940195d-46ad-491a-b089-963483842aae" providerId="ADAL" clId="{C9155440-5430-4B04-972A-2F0551B7D869}" dt="2021-04-12T17:14:52.571" v="1"/>
        <pc:sldMkLst>
          <pc:docMk/>
          <pc:sldMk cId="4291394701" sldId="540"/>
        </pc:sldMkLst>
        <pc:spChg chg="mod">
          <ac:chgData name="Beem, Corinn" userId="c940195d-46ad-491a-b089-963483842aae" providerId="ADAL" clId="{C9155440-5430-4B04-972A-2F0551B7D869}" dt="2021-04-12T17:14:52.571" v="1"/>
          <ac:spMkLst>
            <pc:docMk/>
            <pc:sldMk cId="4291394701" sldId="540"/>
            <ac:spMk id="2" creationId="{D85898C7-A09F-41F6-AAC4-07C7EEEB728B}"/>
          </ac:spMkLst>
        </pc:spChg>
      </pc:sldChg>
      <pc:sldChg chg="modSp mod modNotesTx">
        <pc:chgData name="Beem, Corinn" userId="c940195d-46ad-491a-b089-963483842aae" providerId="ADAL" clId="{C9155440-5430-4B04-972A-2F0551B7D869}" dt="2021-04-12T17:17:29.162" v="73" actId="20577"/>
        <pc:sldMkLst>
          <pc:docMk/>
          <pc:sldMk cId="1503661817" sldId="558"/>
        </pc:sldMkLst>
        <pc:spChg chg="mod">
          <ac:chgData name="Beem, Corinn" userId="c940195d-46ad-491a-b089-963483842aae" providerId="ADAL" clId="{C9155440-5430-4B04-972A-2F0551B7D869}" dt="2021-04-12T17:16:22.678" v="19" actId="20577"/>
          <ac:spMkLst>
            <pc:docMk/>
            <pc:sldMk cId="1503661817" sldId="558"/>
            <ac:spMk id="2" creationId="{D4A1F4AB-06D3-41C7-A09F-523B103E846F}"/>
          </ac:spMkLst>
        </pc:spChg>
        <pc:spChg chg="mod">
          <ac:chgData name="Beem, Corinn" userId="c940195d-46ad-491a-b089-963483842aae" providerId="ADAL" clId="{C9155440-5430-4B04-972A-2F0551B7D869}" dt="2021-04-12T17:16:35.973" v="26" actId="6549"/>
          <ac:spMkLst>
            <pc:docMk/>
            <pc:sldMk cId="1503661817" sldId="558"/>
            <ac:spMk id="37" creationId="{D75644BC-53EB-4AF2-A3A5-26E88A22BB8C}"/>
          </ac:spMkLst>
        </pc:spChg>
        <pc:spChg chg="mod">
          <ac:chgData name="Beem, Corinn" userId="c940195d-46ad-491a-b089-963483842aae" providerId="ADAL" clId="{C9155440-5430-4B04-972A-2F0551B7D869}" dt="2021-04-12T17:16:43.366" v="32" actId="6549"/>
          <ac:spMkLst>
            <pc:docMk/>
            <pc:sldMk cId="1503661817" sldId="558"/>
            <ac:spMk id="38" creationId="{5A6BADBE-CE4A-4C98-A48D-9DBDD1BE71D5}"/>
          </ac:spMkLst>
        </pc:spChg>
        <pc:spChg chg="mod">
          <ac:chgData name="Beem, Corinn" userId="c940195d-46ad-491a-b089-963483842aae" providerId="ADAL" clId="{C9155440-5430-4B04-972A-2F0551B7D869}" dt="2021-04-12T17:16:48.847" v="38" actId="6549"/>
          <ac:spMkLst>
            <pc:docMk/>
            <pc:sldMk cId="1503661817" sldId="558"/>
            <ac:spMk id="39" creationId="{5249E791-5DF4-48F1-B804-0AF87B3ED6B2}"/>
          </ac:spMkLst>
        </pc:spChg>
        <pc:spChg chg="mod">
          <ac:chgData name="Beem, Corinn" userId="c940195d-46ad-491a-b089-963483842aae" providerId="ADAL" clId="{C9155440-5430-4B04-972A-2F0551B7D869}" dt="2021-04-12T17:16:57.245" v="46" actId="6549"/>
          <ac:spMkLst>
            <pc:docMk/>
            <pc:sldMk cId="1503661817" sldId="558"/>
            <ac:spMk id="40" creationId="{BABD2D6F-67C6-428E-9B6E-575730D25AB1}"/>
          </ac:spMkLst>
        </pc:spChg>
      </pc:sldChg>
      <pc:sldChg chg="addSp modSp mod">
        <pc:chgData name="Beem, Corinn" userId="c940195d-46ad-491a-b089-963483842aae" providerId="ADAL" clId="{C9155440-5430-4B04-972A-2F0551B7D869}" dt="2021-04-12T17:17:59.391" v="75" actId="14826"/>
        <pc:sldMkLst>
          <pc:docMk/>
          <pc:sldMk cId="2489502936" sldId="559"/>
        </pc:sldMkLst>
        <pc:spChg chg="mod">
          <ac:chgData name="Beem, Corinn" userId="c940195d-46ad-491a-b089-963483842aae" providerId="ADAL" clId="{C9155440-5430-4B04-972A-2F0551B7D869}" dt="2021-04-12T17:15:27.885" v="3" actId="20577"/>
          <ac:spMkLst>
            <pc:docMk/>
            <pc:sldMk cId="2489502936" sldId="559"/>
            <ac:spMk id="2" creationId="{D4A1F4AB-06D3-41C7-A09F-523B103E846F}"/>
          </ac:spMkLst>
        </pc:spChg>
        <pc:picChg chg="add mod">
          <ac:chgData name="Beem, Corinn" userId="c940195d-46ad-491a-b089-963483842aae" providerId="ADAL" clId="{C9155440-5430-4B04-972A-2F0551B7D869}" dt="2021-04-12T17:17:59.391" v="75" actId="14826"/>
          <ac:picMkLst>
            <pc:docMk/>
            <pc:sldMk cId="2489502936" sldId="559"/>
            <ac:picMk id="3" creationId="{39C162EB-C4BD-4226-B120-B21661E989EC}"/>
          </ac:picMkLst>
        </pc:picChg>
      </pc:sldChg>
      <pc:sldChg chg="del">
        <pc:chgData name="Beem, Corinn" userId="c940195d-46ad-491a-b089-963483842aae" providerId="ADAL" clId="{C9155440-5430-4B04-972A-2F0551B7D869}" dt="2021-04-12T17:14:41.303" v="0" actId="2696"/>
        <pc:sldMkLst>
          <pc:docMk/>
          <pc:sldMk cId="597215285" sldId="561"/>
        </pc:sldMkLst>
      </pc:sldChg>
    </pc:docChg>
  </pc:docChgLst>
  <pc:docChgLst>
    <pc:chgData name="Sheth, Rohan" userId="0b6da9f0-4e13-4f6a-80ee-55c9a7700dcb" providerId="ADAL" clId="{DBB5619F-B8B5-478D-97BB-E0C6B844778A}"/>
    <pc:docChg chg="modSld">
      <pc:chgData name="Sheth, Rohan" userId="0b6da9f0-4e13-4f6a-80ee-55c9a7700dcb" providerId="ADAL" clId="{DBB5619F-B8B5-478D-97BB-E0C6B844778A}" dt="2021-04-21T14:47:58.363" v="1" actId="6549"/>
      <pc:docMkLst>
        <pc:docMk/>
      </pc:docMkLst>
      <pc:sldChg chg="modNotesTx">
        <pc:chgData name="Sheth, Rohan" userId="0b6da9f0-4e13-4f6a-80ee-55c9a7700dcb" providerId="ADAL" clId="{DBB5619F-B8B5-478D-97BB-E0C6B844778A}" dt="2021-04-21T14:47:01.165" v="0" actId="113"/>
        <pc:sldMkLst>
          <pc:docMk/>
          <pc:sldMk cId="3309063412" sldId="503"/>
        </pc:sldMkLst>
      </pc:sldChg>
      <pc:sldChg chg="modSp mod">
        <pc:chgData name="Sheth, Rohan" userId="0b6da9f0-4e13-4f6a-80ee-55c9a7700dcb" providerId="ADAL" clId="{DBB5619F-B8B5-478D-97BB-E0C6B844778A}" dt="2021-04-21T14:47:58.363" v="1" actId="6549"/>
        <pc:sldMkLst>
          <pc:docMk/>
          <pc:sldMk cId="4219494486" sldId="506"/>
        </pc:sldMkLst>
        <pc:graphicFrameChg chg="modGraphic">
          <ac:chgData name="Sheth, Rohan" userId="0b6da9f0-4e13-4f6a-80ee-55c9a7700dcb" providerId="ADAL" clId="{DBB5619F-B8B5-478D-97BB-E0C6B844778A}" dt="2021-04-21T14:47:58.363" v="1" actId="6549"/>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C5D6BE9F-201B-B000-DC61-C0F2CB14E0DD}"/>
    <pc:docChg chg="modSld">
      <pc:chgData name="Simons, Zach" userId="S::zach.simons@kimley-horn.com::3a5217f5-eaac-4f0f-b23c-aa59983becee" providerId="AD" clId="Web-{C5D6BE9F-201B-B000-DC61-C0F2CB14E0DD}" dt="2021-04-16T15:34:31.602" v="263"/>
      <pc:docMkLst>
        <pc:docMk/>
      </pc:docMkLst>
      <pc:sldChg chg="modNotes">
        <pc:chgData name="Simons, Zach" userId="S::zach.simons@kimley-horn.com::3a5217f5-eaac-4f0f-b23c-aa59983becee" providerId="AD" clId="Web-{C5D6BE9F-201B-B000-DC61-C0F2CB14E0DD}" dt="2021-04-16T15:23:02.116" v="1"/>
        <pc:sldMkLst>
          <pc:docMk/>
          <pc:sldMk cId="3309063412" sldId="503"/>
        </pc:sldMkLst>
      </pc:sldChg>
      <pc:sldChg chg="modSp modNotes">
        <pc:chgData name="Simons, Zach" userId="S::zach.simons@kimley-horn.com::3a5217f5-eaac-4f0f-b23c-aa59983becee" providerId="AD" clId="Web-{C5D6BE9F-201B-B000-DC61-C0F2CB14E0DD}" dt="2021-04-16T15:27:32.607" v="84"/>
        <pc:sldMkLst>
          <pc:docMk/>
          <pc:sldMk cId="4020193246" sldId="504"/>
        </pc:sldMkLst>
        <pc:graphicFrameChg chg="mod modGraphic">
          <ac:chgData name="Simons, Zach" userId="S::zach.simons@kimley-horn.com::3a5217f5-eaac-4f0f-b23c-aa59983becee" providerId="AD" clId="Web-{C5D6BE9F-201B-B000-DC61-C0F2CB14E0DD}" dt="2021-04-16T15:27:32.607" v="84"/>
          <ac:graphicFrameMkLst>
            <pc:docMk/>
            <pc:sldMk cId="4020193246" sldId="504"/>
            <ac:graphicFrameMk id="15" creationId="{0A1B2E9B-FDFF-4E1D-9D3B-379C0132C634}"/>
          </ac:graphicFrameMkLst>
        </pc:graphicFrameChg>
      </pc:sldChg>
      <pc:sldChg chg="modSp modNotes">
        <pc:chgData name="Simons, Zach" userId="S::zach.simons@kimley-horn.com::3a5217f5-eaac-4f0f-b23c-aa59983becee" providerId="AD" clId="Web-{C5D6BE9F-201B-B000-DC61-C0F2CB14E0DD}" dt="2021-04-16T15:30:27.940" v="175"/>
        <pc:sldMkLst>
          <pc:docMk/>
          <pc:sldMk cId="902281997" sldId="505"/>
        </pc:sldMkLst>
        <pc:graphicFrameChg chg="mod modGraphic">
          <ac:chgData name="Simons, Zach" userId="S::zach.simons@kimley-horn.com::3a5217f5-eaac-4f0f-b23c-aa59983becee" providerId="AD" clId="Web-{C5D6BE9F-201B-B000-DC61-C0F2CB14E0DD}" dt="2021-04-16T15:29:13.391" v="166"/>
          <ac:graphicFrameMkLst>
            <pc:docMk/>
            <pc:sldMk cId="902281997" sldId="505"/>
            <ac:graphicFrameMk id="11" creationId="{9F149903-9EB5-4E54-9AC5-7F449BB7E1D0}"/>
          </ac:graphicFrameMkLst>
        </pc:graphicFrameChg>
      </pc:sldChg>
      <pc:sldChg chg="modSp modNotes">
        <pc:chgData name="Simons, Zach" userId="S::zach.simons@kimley-horn.com::3a5217f5-eaac-4f0f-b23c-aa59983becee" providerId="AD" clId="Web-{C5D6BE9F-201B-B000-DC61-C0F2CB14E0DD}" dt="2021-04-16T15:34:31.602" v="263"/>
        <pc:sldMkLst>
          <pc:docMk/>
          <pc:sldMk cId="4219494486" sldId="506"/>
        </pc:sldMkLst>
        <pc:graphicFrameChg chg="mod modGraphic">
          <ac:chgData name="Simons, Zach" userId="S::zach.simons@kimley-horn.com::3a5217f5-eaac-4f0f-b23c-aa59983becee" providerId="AD" clId="Web-{C5D6BE9F-201B-B000-DC61-C0F2CB14E0DD}" dt="2021-04-16T15:34:31.602" v="263"/>
          <ac:graphicFrameMkLst>
            <pc:docMk/>
            <pc:sldMk cId="4219494486" sldId="506"/>
            <ac:graphicFrameMk id="11" creationId="{88A98626-2E13-4D69-8063-8BDF69CCE72D}"/>
          </ac:graphicFrameMkLst>
        </pc:graphicFrameChg>
      </pc:sldChg>
    </pc:docChg>
  </pc:docChgLst>
  <pc:docChgLst>
    <pc:chgData name="Filaroski, Taylor" userId="808e8b38-dcd7-4790-8255-e9ab0a59a131" providerId="ADAL" clId="{6721E450-6BDB-4645-8B9F-D86FD86E2E2E}"/>
    <pc:docChg chg="modSld">
      <pc:chgData name="Filaroski, Taylor" userId="808e8b38-dcd7-4790-8255-e9ab0a59a131" providerId="ADAL" clId="{6721E450-6BDB-4645-8B9F-D86FD86E2E2E}" dt="2021-04-20T14:51:54.803" v="27" actId="20577"/>
      <pc:docMkLst>
        <pc:docMk/>
      </pc:docMkLst>
      <pc:sldChg chg="modNotesTx">
        <pc:chgData name="Filaroski, Taylor" userId="808e8b38-dcd7-4790-8255-e9ab0a59a131" providerId="ADAL" clId="{6721E450-6BDB-4645-8B9F-D86FD86E2E2E}" dt="2021-04-20T14:50:40.803" v="0" actId="20577"/>
        <pc:sldMkLst>
          <pc:docMk/>
          <pc:sldMk cId="4020193246" sldId="504"/>
        </pc:sldMkLst>
      </pc:sldChg>
      <pc:sldChg chg="modSp mod modNotesTx">
        <pc:chgData name="Filaroski, Taylor" userId="808e8b38-dcd7-4790-8255-e9ab0a59a131" providerId="ADAL" clId="{6721E450-6BDB-4645-8B9F-D86FD86E2E2E}" dt="2021-04-20T14:50:58.468" v="14" actId="20577"/>
        <pc:sldMkLst>
          <pc:docMk/>
          <pc:sldMk cId="902281997" sldId="505"/>
        </pc:sldMkLst>
        <pc:graphicFrameChg chg="modGraphic">
          <ac:chgData name="Filaroski, Taylor" userId="808e8b38-dcd7-4790-8255-e9ab0a59a131" providerId="ADAL" clId="{6721E450-6BDB-4645-8B9F-D86FD86E2E2E}" dt="2021-04-20T14:50:51.515" v="11"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6721E450-6BDB-4645-8B9F-D86FD86E2E2E}" dt="2021-04-20T14:51:25.419" v="26" actId="20577"/>
        <pc:sldMkLst>
          <pc:docMk/>
          <pc:sldMk cId="4219494486" sldId="506"/>
        </pc:sldMkLst>
        <pc:graphicFrameChg chg="modGraphic">
          <ac:chgData name="Filaroski, Taylor" userId="808e8b38-dcd7-4790-8255-e9ab0a59a131" providerId="ADAL" clId="{6721E450-6BDB-4645-8B9F-D86FD86E2E2E}" dt="2021-04-20T14:51:25.419" v="26"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6721E450-6BDB-4645-8B9F-D86FD86E2E2E}" dt="2021-04-20T14:51:54.803" v="27" actId="20577"/>
        <pc:sldMkLst>
          <pc:docMk/>
          <pc:sldMk cId="3544745729" sldId="511"/>
        </pc:sldMkLst>
        <pc:spChg chg="mod">
          <ac:chgData name="Filaroski, Taylor" userId="808e8b38-dcd7-4790-8255-e9ab0a59a131" providerId="ADAL" clId="{6721E450-6BDB-4645-8B9F-D86FD86E2E2E}" dt="2021-04-20T14:51:54.803" v="27" actId="20577"/>
          <ac:spMkLst>
            <pc:docMk/>
            <pc:sldMk cId="3544745729" sldId="511"/>
            <ac:spMk id="5" creationId="{3E532E98-B6B5-4ACC-BAF8-6B4F7E7C68E3}"/>
          </ac:spMkLst>
        </pc:spChg>
      </pc:sldChg>
    </pc:docChg>
  </pc:docChgLst>
  <pc:docChgLst>
    <pc:chgData name="Simons, Zach" userId="S::zach.simons@kimley-horn.com::3a5217f5-eaac-4f0f-b23c-aa59983becee" providerId="AD" clId="Web-{17D5BE9F-8004-B000-E912-D458E42590A4}"/>
    <pc:docChg chg="modSld">
      <pc:chgData name="Simons, Zach" userId="S::zach.simons@kimley-horn.com::3a5217f5-eaac-4f0f-b23c-aa59983becee" providerId="AD" clId="Web-{17D5BE9F-8004-B000-E912-D458E42590A4}" dt="2021-04-16T14:56:46.121" v="272"/>
      <pc:docMkLst>
        <pc:docMk/>
      </pc:docMkLst>
      <pc:sldChg chg="delSp modSp">
        <pc:chgData name="Simons, Zach" userId="S::zach.simons@kimley-horn.com::3a5217f5-eaac-4f0f-b23c-aa59983becee" providerId="AD" clId="Web-{17D5BE9F-8004-B000-E912-D458E42590A4}" dt="2021-04-16T14:56:46.121" v="272"/>
        <pc:sldMkLst>
          <pc:docMk/>
          <pc:sldMk cId="3309063412" sldId="503"/>
        </pc:sldMkLst>
        <pc:spChg chg="del">
          <ac:chgData name="Simons, Zach" userId="S::zach.simons@kimley-horn.com::3a5217f5-eaac-4f0f-b23c-aa59983becee" providerId="AD" clId="Web-{17D5BE9F-8004-B000-E912-D458E42590A4}" dt="2021-04-16T14:47:01.587" v="30"/>
          <ac:spMkLst>
            <pc:docMk/>
            <pc:sldMk cId="3309063412" sldId="503"/>
            <ac:spMk id="6" creationId="{7027257B-4FDA-4D5E-B242-50F7A10EADD1}"/>
          </ac:spMkLst>
        </pc:spChg>
        <pc:graphicFrameChg chg="mod modGraphic">
          <ac:chgData name="Simons, Zach" userId="S::zach.simons@kimley-horn.com::3a5217f5-eaac-4f0f-b23c-aa59983becee" providerId="AD" clId="Web-{17D5BE9F-8004-B000-E912-D458E42590A4}" dt="2021-04-16T14:56:46.121" v="272"/>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17D5BE9F-8004-B000-E912-D458E42590A4}" dt="2021-04-16T14:46:56.633" v="29" actId="1076"/>
          <ac:picMkLst>
            <pc:docMk/>
            <pc:sldMk cId="3309063412" sldId="503"/>
            <ac:picMk id="8" creationId="{F8F27182-7EFD-4D81-A5E7-E5E2B2A55D38}"/>
          </ac:picMkLst>
        </pc:picChg>
      </pc:sldChg>
      <pc:sldChg chg="delSp modSp">
        <pc:chgData name="Simons, Zach" userId="S::zach.simons@kimley-horn.com::3a5217f5-eaac-4f0f-b23c-aa59983becee" providerId="AD" clId="Web-{17D5BE9F-8004-B000-E912-D458E42590A4}" dt="2021-04-16T14:53:11.796" v="200"/>
        <pc:sldMkLst>
          <pc:docMk/>
          <pc:sldMk cId="4020193246" sldId="504"/>
        </pc:sldMkLst>
        <pc:spChg chg="del">
          <ac:chgData name="Simons, Zach" userId="S::zach.simons@kimley-horn.com::3a5217f5-eaac-4f0f-b23c-aa59983becee" providerId="AD" clId="Web-{17D5BE9F-8004-B000-E912-D458E42590A4}" dt="2021-04-16T14:47:04.790" v="31"/>
          <ac:spMkLst>
            <pc:docMk/>
            <pc:sldMk cId="4020193246" sldId="504"/>
            <ac:spMk id="13" creationId="{7C7FFC2C-F58B-47EB-A1E1-BAECCAC1B2D6}"/>
          </ac:spMkLst>
        </pc:spChg>
        <pc:graphicFrameChg chg="mod modGraphic">
          <ac:chgData name="Simons, Zach" userId="S::zach.simons@kimley-horn.com::3a5217f5-eaac-4f0f-b23c-aa59983becee" providerId="AD" clId="Web-{17D5BE9F-8004-B000-E912-D458E42590A4}" dt="2021-04-16T14:53:11.796" v="200"/>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17D5BE9F-8004-B000-E912-D458E42590A4}" dt="2021-04-16T14:47:34.214" v="55" actId="1076"/>
          <ac:picMkLst>
            <pc:docMk/>
            <pc:sldMk cId="4020193246" sldId="504"/>
            <ac:picMk id="7" creationId="{EDD78377-E551-4DBB-BD2C-D63A8DA474F9}"/>
          </ac:picMkLst>
        </pc:picChg>
      </pc:sldChg>
      <pc:sldChg chg="delSp modSp">
        <pc:chgData name="Simons, Zach" userId="S::zach.simons@kimley-horn.com::3a5217f5-eaac-4f0f-b23c-aa59983becee" providerId="AD" clId="Web-{17D5BE9F-8004-B000-E912-D458E42590A4}" dt="2021-04-16T14:54:30.879" v="236"/>
        <pc:sldMkLst>
          <pc:docMk/>
          <pc:sldMk cId="902281997" sldId="505"/>
        </pc:sldMkLst>
        <pc:spChg chg="del">
          <ac:chgData name="Simons, Zach" userId="S::zach.simons@kimley-horn.com::3a5217f5-eaac-4f0f-b23c-aa59983becee" providerId="AD" clId="Web-{17D5BE9F-8004-B000-E912-D458E42590A4}" dt="2021-04-16T14:47:38.683" v="57"/>
          <ac:spMkLst>
            <pc:docMk/>
            <pc:sldMk cId="902281997" sldId="505"/>
            <ac:spMk id="12" creationId="{EDA7E727-9C9E-4D55-9990-8176FBF51CA0}"/>
          </ac:spMkLst>
        </pc:spChg>
        <pc:graphicFrameChg chg="mod modGraphic">
          <ac:chgData name="Simons, Zach" userId="S::zach.simons@kimley-horn.com::3a5217f5-eaac-4f0f-b23c-aa59983becee" providerId="AD" clId="Web-{17D5BE9F-8004-B000-E912-D458E42590A4}" dt="2021-04-16T14:54:30.879" v="236"/>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17D5BE9F-8004-B000-E912-D458E42590A4}" dt="2021-04-16T14:47:58.684" v="70" actId="1076"/>
          <ac:picMkLst>
            <pc:docMk/>
            <pc:sldMk cId="902281997" sldId="505"/>
            <ac:picMk id="8" creationId="{A4DABAFC-FD06-4539-A971-3669E48D98B1}"/>
          </ac:picMkLst>
        </pc:picChg>
      </pc:sldChg>
      <pc:sldChg chg="delSp modSp">
        <pc:chgData name="Simons, Zach" userId="S::zach.simons@kimley-horn.com::3a5217f5-eaac-4f0f-b23c-aa59983becee" providerId="AD" clId="Web-{17D5BE9F-8004-B000-E912-D458E42590A4}" dt="2021-04-16T14:56:07.182" v="268"/>
        <pc:sldMkLst>
          <pc:docMk/>
          <pc:sldMk cId="4219494486" sldId="506"/>
        </pc:sldMkLst>
        <pc:spChg chg="del">
          <ac:chgData name="Simons, Zach" userId="S::zach.simons@kimley-horn.com::3a5217f5-eaac-4f0f-b23c-aa59983becee" providerId="AD" clId="Web-{17D5BE9F-8004-B000-E912-D458E42590A4}" dt="2021-04-16T14:48:22.623" v="86"/>
          <ac:spMkLst>
            <pc:docMk/>
            <pc:sldMk cId="4219494486" sldId="506"/>
            <ac:spMk id="12" creationId="{7F681DB6-4BFB-441E-BB96-7BED17AB88F6}"/>
          </ac:spMkLst>
        </pc:spChg>
        <pc:graphicFrameChg chg="mod modGraphic">
          <ac:chgData name="Simons, Zach" userId="S::zach.simons@kimley-horn.com::3a5217f5-eaac-4f0f-b23c-aa59983becee" providerId="AD" clId="Web-{17D5BE9F-8004-B000-E912-D458E42590A4}" dt="2021-04-16T14:56:07.182" v="268"/>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17D5BE9F-8004-B000-E912-D458E42590A4}" dt="2021-04-16T14:48:20.357" v="84"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Memphis International Airport created 42,554 jobs earning $2.7 billion in payroll, contributed $4.1 billion in value added, and generated a total economic output of $6.4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Memphis International Airport. As this slide shows, Memphis International Airport supports </a:t>
            </a:r>
            <a:r>
              <a:rPr lang="en-US" b="0" dirty="0"/>
              <a:t>42,554</a:t>
            </a:r>
            <a:r>
              <a:rPr lang="en-US" dirty="0"/>
              <a:t>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Memphis International Airport generates $2.7 billion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Memphis International Airport contributes $4.1 billion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Memphis International Airport contributes $6.4 billion in business revenue generated by on-airport activity and visitor spending. This metric encompasses payroll and valued added and thus represents the total economic output of Memphis International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Memphis International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Memphis International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42,554</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$6.4</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Memphis International Airport Is </a:t>
            </a:r>
            <a:br>
              <a:rPr lang="en-US" dirty="0"/>
            </a:br>
            <a:r>
              <a:rPr lang="en-US" dirty="0"/>
              <a:t>Just Local?</a:t>
            </a:r>
          </a:p>
        </p:txBody>
      </p:sp>
      <p:pic>
        <p:nvPicPr>
          <p:cNvPr id="3" name="Picture 2">
            <a:extLst>
              <a:ext uri="{FF2B5EF4-FFF2-40B4-BE49-F238E27FC236}">
                <a16:creationId xmlns:a16="http://schemas.microsoft.com/office/drawing/2014/main" id="{39C162EB-C4BD-4226-B120-B21661E989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746910"/>
            <a:ext cx="7655562" cy="491468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Memphis International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290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898955325"/>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23,648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6,805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12,102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42,554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767766950"/>
              </p:ext>
            </p:extLst>
          </p:nvPr>
        </p:nvGraphicFramePr>
        <p:xfrm>
          <a:off x="2230759" y="2552241"/>
          <a:ext cx="9501156"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725081">
                  <a:extLst>
                    <a:ext uri="{9D8B030D-6E8A-4147-A177-3AD203B41FA5}">
                      <a16:colId xmlns:a16="http://schemas.microsoft.com/office/drawing/2014/main" val="964958338"/>
                    </a:ext>
                  </a:extLst>
                </a:gridCol>
                <a:gridCol w="1852083">
                  <a:extLst>
                    <a:ext uri="{9D8B030D-6E8A-4147-A177-3AD203B41FA5}">
                      <a16:colId xmlns:a16="http://schemas.microsoft.com/office/drawing/2014/main" val="3687206841"/>
                    </a:ext>
                  </a:extLst>
                </a:gridCol>
                <a:gridCol w="1873250">
                  <a:extLst>
                    <a:ext uri="{9D8B030D-6E8A-4147-A177-3AD203B41FA5}">
                      <a16:colId xmlns:a16="http://schemas.microsoft.com/office/drawing/2014/main" val="3168928945"/>
                    </a:ext>
                  </a:extLst>
                </a:gridCol>
                <a:gridCol w="2155047">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$1,746,000,000</a:t>
                      </a:r>
                      <a:endParaRPr lang="en-US" sz="160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$382,000,000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$589,000,000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$2,718,000,000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Memphis International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7815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Memphis International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667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85665775"/>
              </p:ext>
            </p:extLst>
          </p:nvPr>
        </p:nvGraphicFramePr>
        <p:xfrm>
          <a:off x="2230759" y="2483386"/>
          <a:ext cx="9501158"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746249">
                  <a:extLst>
                    <a:ext uri="{9D8B030D-6E8A-4147-A177-3AD203B41FA5}">
                      <a16:colId xmlns:a16="http://schemas.microsoft.com/office/drawing/2014/main" val="964958338"/>
                    </a:ext>
                  </a:extLst>
                </a:gridCol>
                <a:gridCol w="1701285">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$2,446,000,000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$579,000,000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$1,025,000,000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$4,051,000,000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59588848"/>
              </p:ext>
            </p:extLst>
          </p:nvPr>
        </p:nvGraphicFramePr>
        <p:xfrm>
          <a:off x="2230759" y="2483386"/>
          <a:ext cx="9501160"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714500">
                  <a:extLst>
                    <a:ext uri="{9D8B030D-6E8A-4147-A177-3AD203B41FA5}">
                      <a16:colId xmlns:a16="http://schemas.microsoft.com/office/drawing/2014/main" val="964958338"/>
                    </a:ext>
                  </a:extLst>
                </a:gridCol>
                <a:gridCol w="1733036">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$3,600,000,000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$1,088,000,000</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$1,738,000,000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$6,426,000,000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Memphis International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208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Memphis International Airport </a:t>
            </a:r>
            <a:r>
              <a:rPr lang="en-US"/>
              <a:t>Users/</a:t>
            </a:r>
            <a:br>
              <a:rPr lang="en-US"/>
            </a:br>
            <a:r>
              <a:rPr lang="en-US"/>
              <a:t>Stories</a:t>
            </a:r>
            <a:endParaRPr lang="en-US" dirty="0"/>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MEM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52860726-b653-4eba-8fc1-cfbf91000526"/>
    <ds:schemaRef ds:uri="http://purl.org/dc/terms/"/>
    <ds:schemaRef ds:uri="http://www.w3.org/XML/1998/namespace"/>
    <ds:schemaRef ds:uri="http://purl.org/dc/elements/1.1/"/>
    <ds:schemaRef ds:uri="http://purl.org/dc/dcmitype/"/>
    <ds:schemaRef ds:uri="http://schemas.microsoft.com/office/2006/metadata/properties"/>
    <ds:schemaRef ds:uri="http://schemas.microsoft.com/office/2006/documentManagement/types"/>
    <ds:schemaRef ds:uri="c18e8617-fc0f-4dda-a87a-c0ec120ddf92"/>
    <ds:schemaRef ds:uri="http://schemas.microsoft.com/office/infopath/2007/PartnerControls"/>
    <ds:schemaRef ds:uri="http://schemas.openxmlformats.org/package/2006/metadata/core-properties"/>
    <ds:schemaRef ds:uri="b2e1dacc-c954-4408-aa44-64ef90b7ce3a"/>
  </ds:schemaRefs>
</ds:datastoreItem>
</file>

<file path=docProps/app.xml><?xml version="1.0" encoding="utf-8"?>
<Properties xmlns="http://schemas.openxmlformats.org/officeDocument/2006/extended-properties" xmlns:vt="http://schemas.openxmlformats.org/officeDocument/2006/docPropsVTypes">
  <TotalTime>0</TotalTime>
  <Words>3326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Memphis International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Memphis International Airport  Impacts</vt:lpstr>
      <vt:lpstr>Think Memphis International Airport Is  Just Local?</vt:lpstr>
      <vt:lpstr>Memphis International Airport Economic Impacts - Jobs</vt:lpstr>
      <vt:lpstr>Memphis International Airport Economic Impacts – Payroll</vt:lpstr>
      <vt:lpstr>Memphis International Airport Economic Impacts – Value Added</vt:lpstr>
      <vt:lpstr>Memphis International Airport Economic Impacts – Business Revenue </vt:lpstr>
      <vt:lpstr>Tax Analysis</vt:lpstr>
      <vt:lpstr>Statewide Tax Impacts</vt:lpstr>
      <vt:lpstr>Additional  Aviation Benefits</vt:lpstr>
      <vt:lpstr>Case  Studies</vt:lpstr>
      <vt:lpstr>Memphis International Airport Users/ 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115</cp:revision>
  <dcterms:created xsi:type="dcterms:W3CDTF">2021-03-17T12:38:10Z</dcterms:created>
  <dcterms:modified xsi:type="dcterms:W3CDTF">2021-04-21T14:48:06Z</dcterms:modified>
</cp:coreProperties>
</file>